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09.12.2020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74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38.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люди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віддзеркалювали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величне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07504" y="1628801"/>
            <a:ext cx="9036496" cy="471332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ради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Ймення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намножились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відступники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ми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нагрішили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…</a:t>
            </a:r>
            <a:br>
              <a:rPr lang="en-US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Нащо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будеш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Краї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той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чужаниця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й як той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подорожній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намета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ночліг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розтягає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Нащо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будеш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мов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людина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остовпіла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той силач,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спасти?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Таж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нашій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середині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Господи,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Ймення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нас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кличеться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3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залишай</a:t>
            </a:r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нас!</a:t>
            </a:r>
            <a:endParaRPr lang="en-US" sz="3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7055511" y="6327840"/>
            <a:ext cx="1840354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Єремії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14:7–9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001000" cy="61926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завдав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шкоди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репутації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Нам соромно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визнавати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іноді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знеславлювали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поверталися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впадали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сумніви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покладалися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себе,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невіруючі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нами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спостерігали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робили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висновок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довіряти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вважають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 далеким,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байдужим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жорстоким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7080" y="144235"/>
            <a:ext cx="9001000" cy="51125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них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став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напівзабутим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спогадом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примарою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далекого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минулого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Прости нас за те,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не прославляли Тебе.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Благаємо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обстояв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мудрий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могутній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дай,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Будь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звеличений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прославлений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5865689"/>
            <a:ext cx="784887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християни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відійшли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духовного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стали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вірними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побожними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Христовими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послідовниками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20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237</Words>
  <Application>Microsoft Office PowerPoint</Application>
  <PresentationFormat>Екран (4:3)</PresentationFormat>
  <Paragraphs>16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38.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228</cp:revision>
  <dcterms:created xsi:type="dcterms:W3CDTF">2011-03-25T18:27:23Z</dcterms:created>
  <dcterms:modified xsi:type="dcterms:W3CDTF">2020-12-09T17:46:08Z</dcterms:modified>
</cp:coreProperties>
</file>